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7B01E-145A-42A6-86B8-02465A68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906F0E-2819-428B-8D19-97A84A2AA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4D76-70BE-4C6F-8A1B-8C0D1D4C97F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8E73BC-9D96-4890-ACA3-02E8DB5A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9AF3E6-395A-4CA5-B71F-14E5B000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401F-E322-44FE-8704-A588AF9D9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4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2155C2-CE16-41FB-921B-4DB7D2349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3032D1-D6EF-4FD5-A52F-FB377A514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473A30-2826-4FC2-A702-6CEF24CA6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D4D76-70BE-4C6F-8A1B-8C0D1D4C97F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527E38-870B-470A-A208-3FEB22C1D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9D43A-7C04-4356-8BE8-D98FE0B95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401F-E322-44FE-8704-A588AF9D98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90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E1C837-4CF8-42A4-B6F8-EF16DB80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rgbClr val="000000"/>
                </a:solidFill>
              </a:rPr>
              <a:t> </a:t>
            </a:r>
            <a:endParaRPr lang="zh-CN" altLang="zh-CN" b="1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DF01C7-DD38-4485-A14F-01D7B8F0DF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2338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9E03BD-0EE0-4799-B4C7-7FE9932C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>
                <a:latin typeface="宋体" pitchFamily="2" charset="-122"/>
              </a:rPr>
              <a:t>2 </a:t>
            </a:r>
            <a:r>
              <a:rPr lang="zh-CN" altLang="en-US" b="1">
                <a:latin typeface="宋体" pitchFamily="2" charset="-122"/>
              </a:rPr>
              <a:t>、异常的分类</a:t>
            </a:r>
            <a:r>
              <a:rPr lang="zh-CN" altLang="en-US" b="1"/>
              <a:t> 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67D4B5-D09F-4AD4-BAE5-37D4FE0E1B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27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2CBB54-3317-4CA2-AA29-87810A99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1781CC-E268-454B-B202-FEFD9E6547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23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36404C-B590-4476-863A-98819FE7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异常类</a:t>
            </a:r>
            <a:r>
              <a:rPr lang="en-US" altLang="zh-CN"/>
              <a:t>Exception</a:t>
            </a:r>
            <a:r>
              <a:rPr lang="zh-CN" altLang="en-US"/>
              <a:t>中的常见方法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2AC608-26B3-4FCD-99C2-47B838C6F7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046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779D1D-5208-4210-BC99-5644B8AB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E360E3-C5FA-4816-AADF-324413B496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9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534C99-5D13-447D-A7A5-7822DB1F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B56647-7726-4EA7-9602-8CAB3F74B1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1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820EE4-CDD5-44B7-AE71-0CC681AA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/>
              <a:t>常见的检查异常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24FF67-8357-4256-A412-E03E987281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22225C-2C0B-470C-953A-295F7B30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D07A90-03DB-4CB6-BF89-39C8AAA0B5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82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C60324-844D-498F-BA1F-BE2D9913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z="5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30D830-D699-4538-98C8-4800DFD28E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6337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A1BB7C-0D90-4B7A-990E-A2E2B4AE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200" b="1">
                <a:solidFill>
                  <a:schemeClr val="tx1"/>
                </a:solidFill>
              </a:rPr>
              <a:t>3 </a:t>
            </a:r>
            <a:r>
              <a:rPr lang="zh-CN" altLang="en-US" sz="4200" b="1">
                <a:solidFill>
                  <a:schemeClr val="tx1"/>
                </a:solidFill>
              </a:rPr>
              <a:t>、异常处理语句</a:t>
            </a:r>
            <a:endParaRPr lang="zh-CN" altLang="en-US" sz="4200" b="1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C264F3-3681-4964-BAB7-7B8A7CBF43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2884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DEF78E-37D2-4C70-9650-E8343BCE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200" b="1">
                <a:solidFill>
                  <a:schemeClr val="tx1"/>
                </a:solidFill>
              </a:rPr>
              <a:t> try-----catch-----finally</a:t>
            </a:r>
            <a:endParaRPr lang="en-US" altLang="zh-CN" sz="4200" b="1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317C53-0915-41FE-8D11-EDD36F09F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9900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E80F82-7A78-490A-817E-BFF8A4FA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z="5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361C73-3524-4952-91C3-F079B9E4AA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6639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4600F2-45A2-40F3-B600-0075EE0F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B32E13-D73C-48B8-9442-6DD8F57B2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01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D50B62-1C48-4F7B-AA4D-75646C61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90FE16-CA79-4BFA-81C6-C246C9100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6744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DF7715-12D6-4836-AF50-871A08C1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E5B3EA-4C9F-4B52-A352-6F39EFB8B0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5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E6AA6B-3C1B-4609-92E1-2AD3AA4F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A7AEC3-F6BF-442A-BC91-E568A1512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77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43C401-0715-4727-B221-050207F9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A6DFC8-D2AC-4FA4-87D6-4E9BE3EBE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53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C5CE78-6601-4B32-88D0-72E9B924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2D1628-C87A-4D75-BE8E-B689D86730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37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D7EE1A-4246-4021-A0AE-BE11F3F1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altLang="zh-CN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FF024D-7143-4B79-B9AF-196EF5FCFB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0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4C0D1B-E78A-409F-921B-F3AF7AD7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Java7</a:t>
            </a:r>
            <a:r>
              <a:rPr lang="zh-CN" altLang="en-US"/>
              <a:t>新增：带资源</a:t>
            </a:r>
            <a:r>
              <a:rPr lang="en-US" altLang="zh-CN"/>
              <a:t>try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26E09E-8DEF-4EC3-BD6C-EE84BF30D7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6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1318C2-F982-4AF4-AB5F-07550DE5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EA9780-C17F-4E42-9196-6E1683A264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67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1A22B0-7C41-4CB1-B3E6-0EDEAD46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DD73D5-D5DB-4D4E-BEF2-463A8C2E9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12B4E0-ABFA-4661-83E5-86AE1EFB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4EC08F-EAB0-4363-9BEF-714DE2E1B6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4288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28DB5C-357D-4F2E-A571-487800F6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Java7</a:t>
            </a:r>
            <a:r>
              <a:rPr lang="zh-CN" altLang="en-US"/>
              <a:t>新增：多异常捕捉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A090C7-E015-425C-980E-91DC04D707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94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8D7055-4982-4A71-B39A-16F5C13B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99C8C7-532C-4D26-A48D-09795F6ADC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73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BBAB89-ED3F-4736-8F4B-4B2FF01D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z="5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2C0BE5-F437-45DD-A273-7DB0F06C71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6486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76785C-6B57-450F-8D97-19909286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4   </a:t>
            </a:r>
            <a:r>
              <a:rPr lang="zh-CN" altLang="en-US" b="1"/>
              <a:t>声明异常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B20A42-EF98-4B0F-B145-CB24FF043D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5483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68B325-7FC4-4B95-AD5E-5AF7002F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058BB-E90F-49F6-82BD-0804CE2C2F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0455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1EABDB-2342-4930-9BC4-BE0D3ABB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495296-2955-4058-AFDD-CA3B4A7B8A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3929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2BF216-20E2-4640-A92D-0F8F7692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E530C5-D10F-4BE3-920C-AA3820D51A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9872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2078C9-B0B0-4D15-BF49-5CC40209C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5AD70B-A0B9-4FEA-B88E-9F4CB8CEBC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914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228D09-6075-425B-B550-E7AD5577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z="5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405E96-CEF0-478F-9F01-88BAF2A67C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431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3BDB66-0511-46CD-B1AF-5783FA82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异常类</a:t>
            </a:r>
            <a:r>
              <a:rPr lang="en-US" altLang="zh-CN"/>
              <a:t>Exception</a:t>
            </a:r>
            <a:r>
              <a:rPr lang="zh-CN" altLang="en-US"/>
              <a:t>中的常见方法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85446D-82F3-4895-90E6-908EA4884D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899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B74C21-927D-4B48-B195-1F39AE8F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A21C1F-2D36-4099-B985-B4CB38497A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50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397C71-DAE9-4946-A7A4-94D27DEA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5 </a:t>
            </a:r>
            <a:r>
              <a:rPr lang="zh-CN" altLang="en-US" b="1"/>
              <a:t>、创建自定义的异常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0DE388-A9CB-4FAF-8CEA-40395D8EDC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5799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06A539-1512-4A22-A990-087DF393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E3BE7C-8CBE-420D-85CE-E5E7260BD9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0920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BFF8E3-8E46-4AEF-AB42-B958DED6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58F57F-2C76-49D7-8959-2484F0A73F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8147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0F1F43-2AA1-44BE-862E-39162F14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  <a:ea typeface="黑体" pitchFamily="49" charset="-122"/>
              </a:rPr>
              <a:t>小结</a:t>
            </a:r>
            <a:endParaRPr lang="zh-CN" altLang="en-US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CF8410-5301-4B33-BEF3-220C259D76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3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D240BB-045B-48B8-98DC-ED2026E7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D3421C-A4DC-4144-B260-4FE40EC64C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0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8B3690-3500-4E74-941C-3C799394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B49807-4FBF-406B-A442-27BABD7D90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1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ADF073-CBA2-4C5E-A25C-60C802B3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BE7F57-875C-4CF3-A7CC-C78C10E6AF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4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0F43BD-2541-4B75-9541-75D6BD59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85258A-EF4D-4AC5-8E8F-289FFA9F8D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2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544C71-0E9B-40A6-9C75-5261A6C4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z="5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2590F5-180C-4ED9-88CB-537167CCD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6362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Office PowerPoint</Application>
  <PresentationFormat>全屏显示(4:3)</PresentationFormat>
  <Paragraphs>14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等线</vt:lpstr>
      <vt:lpstr>等线 Light</vt:lpstr>
      <vt:lpstr>黑体</vt:lpstr>
      <vt:lpstr>宋体</vt:lpstr>
      <vt:lpstr>Arial</vt:lpstr>
      <vt:lpstr>Office 主题​​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 、异常的分类 </vt:lpstr>
      <vt:lpstr>PowerPoint 演示文稿</vt:lpstr>
      <vt:lpstr>异常类Exception中的常见方法</vt:lpstr>
      <vt:lpstr>PowerPoint 演示文稿</vt:lpstr>
      <vt:lpstr>PowerPoint 演示文稿</vt:lpstr>
      <vt:lpstr>常见的检查异常</vt:lpstr>
      <vt:lpstr>PowerPoint 演示文稿</vt:lpstr>
      <vt:lpstr>PowerPoint 演示文稿</vt:lpstr>
      <vt:lpstr>3 、异常处理语句</vt:lpstr>
      <vt:lpstr> try-----catch-----finally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Java7新增：带资源try</vt:lpstr>
      <vt:lpstr>PowerPoint 演示文稿</vt:lpstr>
      <vt:lpstr>PowerPoint 演示文稿</vt:lpstr>
      <vt:lpstr>Java7新增：多异常捕捉</vt:lpstr>
      <vt:lpstr>PowerPoint 演示文稿</vt:lpstr>
      <vt:lpstr>PowerPoint 演示文稿</vt:lpstr>
      <vt:lpstr>4   声明异常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异常类Exception中的常见方法</vt:lpstr>
      <vt:lpstr>5 、创建自定义的异常</vt:lpstr>
      <vt:lpstr>举例</vt:lpstr>
      <vt:lpstr>PowerPoint 演示文稿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CUMT</dc:creator>
  <cp:lastModifiedBy>CUMT</cp:lastModifiedBy>
  <cp:revision>1</cp:revision>
  <dcterms:created xsi:type="dcterms:W3CDTF">2021-12-12T02:00:56Z</dcterms:created>
  <dcterms:modified xsi:type="dcterms:W3CDTF">2021-12-12T02:00:56Z</dcterms:modified>
</cp:coreProperties>
</file>